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0" r:id="rId5"/>
    <p:sldId id="265" r:id="rId6"/>
    <p:sldId id="259" r:id="rId7"/>
    <p:sldId id="267" r:id="rId8"/>
    <p:sldId id="263" r:id="rId9"/>
    <p:sldId id="269" r:id="rId10"/>
    <p:sldId id="258" r:id="rId11"/>
    <p:sldId id="261" r:id="rId12"/>
    <p:sldId id="262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F571-322D-4D1A-9FDE-25AB1CA3357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B268-A316-41EE-8C33-81B523D9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76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F571-322D-4D1A-9FDE-25AB1CA3357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B268-A316-41EE-8C33-81B523D9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5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F571-322D-4D1A-9FDE-25AB1CA3357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B268-A316-41EE-8C33-81B523D9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328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F571-322D-4D1A-9FDE-25AB1CA3357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B268-A316-41EE-8C33-81B523D94BA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618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F571-322D-4D1A-9FDE-25AB1CA3357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B268-A316-41EE-8C33-81B523D9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66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F571-322D-4D1A-9FDE-25AB1CA3357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B268-A316-41EE-8C33-81B523D9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650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F571-322D-4D1A-9FDE-25AB1CA3357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B268-A316-41EE-8C33-81B523D9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507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F571-322D-4D1A-9FDE-25AB1CA3357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B268-A316-41EE-8C33-81B523D9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27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F571-322D-4D1A-9FDE-25AB1CA3357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B268-A316-41EE-8C33-81B523D9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76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F571-322D-4D1A-9FDE-25AB1CA3357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B268-A316-41EE-8C33-81B523D9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6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F571-322D-4D1A-9FDE-25AB1CA3357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B268-A316-41EE-8C33-81B523D9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04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F571-322D-4D1A-9FDE-25AB1CA3357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B268-A316-41EE-8C33-81B523D9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6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F571-322D-4D1A-9FDE-25AB1CA3357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B268-A316-41EE-8C33-81B523D9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35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F571-322D-4D1A-9FDE-25AB1CA3357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B268-A316-41EE-8C33-81B523D9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17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F571-322D-4D1A-9FDE-25AB1CA3357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B268-A316-41EE-8C33-81B523D9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96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F571-322D-4D1A-9FDE-25AB1CA3357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B268-A316-41EE-8C33-81B523D9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67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F571-322D-4D1A-9FDE-25AB1CA3357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B268-A316-41EE-8C33-81B523D9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1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8FF571-322D-4D1A-9FDE-25AB1CA3357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CB268-A316-41EE-8C33-81B523D9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754D8-AC76-4ECB-B1E4-F08805947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20CA88-05A3-4646-B8DD-847B4B303F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43BE07-4FA2-4AF6-A252-93A0ED803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34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28C1D-D546-42B2-B2BF-26721BD7B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38FB92-E49C-4AFD-9055-0F41642C1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B937D9C-AEDE-4E2D-AA1C-B8146BC4F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7" y="83939"/>
            <a:ext cx="10210800" cy="653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68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2910E-71D5-4E08-AC06-A5F1B9F0EF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D31C03-7EE5-41E8-9DCC-8A0150F8F6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B6E275D-3C39-44B3-8FEC-A600DEC13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5" y="217604"/>
            <a:ext cx="9347741" cy="64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550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349392C-0F7F-4A6B-80E3-867E224DC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5"/>
          <a:stretch/>
        </p:blipFill>
        <p:spPr bwMode="auto">
          <a:xfrm>
            <a:off x="1023668" y="327803"/>
            <a:ext cx="9144000" cy="592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43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08679-CEE1-4848-9EA1-440A18B0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Денис Мацуев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9861DF48-C8E4-4F3A-AC4F-9193B9DE9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7" y="1366424"/>
            <a:ext cx="10051274" cy="537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456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107BE-26D4-4B5F-BD4C-3DE185C8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19" y="452718"/>
            <a:ext cx="10230928" cy="1400530"/>
          </a:xfrm>
        </p:spPr>
        <p:txBody>
          <a:bodyPr/>
          <a:lstStyle/>
          <a:p>
            <a:r>
              <a:rPr lang="ru-RU" sz="4800" b="1" dirty="0">
                <a:solidFill>
                  <a:srgbClr val="FF0000"/>
                </a:solidFill>
              </a:rPr>
              <a:t>Родина моя – Иркутская земля!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BFCF25-EDC2-4D1B-8A26-813010177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39" y="1853248"/>
            <a:ext cx="8131835" cy="487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2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7CAA4-BF30-44EA-964A-7E335C18F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54" y="3799087"/>
            <a:ext cx="3845612" cy="1933499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FF0000"/>
                </a:solidFill>
              </a:rPr>
            </a:br>
            <a:br>
              <a:rPr lang="ru-RU" b="1" dirty="0">
                <a:solidFill>
                  <a:srgbClr val="FF0000"/>
                </a:solidFill>
              </a:rPr>
            </a:b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1682 год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9D2E12-303A-48A2-925C-865142686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8875" y="4149794"/>
            <a:ext cx="3676513" cy="270820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26 сентября </a:t>
            </a:r>
            <a:r>
              <a:rPr lang="ru-RU" sz="5400" b="1" dirty="0">
                <a:solidFill>
                  <a:srgbClr val="FF0000"/>
                </a:solidFill>
              </a:rPr>
              <a:t>1937 года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921A6FA-F12A-412A-9970-E38CA2182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" y="216968"/>
            <a:ext cx="4776159" cy="35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C855FFC-2DEA-4AFC-95C3-83834193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38" y="99525"/>
            <a:ext cx="5112589" cy="369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6313222-75C8-4044-8FF8-A9484270A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81" y="3873605"/>
            <a:ext cx="4540480" cy="300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0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9AE0F679-EAC9-478A-9580-BE75B2BFB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14313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45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4AC37-340F-474F-9633-6650AA3B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C14469-065D-4384-9C0D-7F9AF6C67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983BCF3-A6DC-4821-93FA-21D8FE32D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60" y="250165"/>
            <a:ext cx="11606341" cy="635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86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6A622F27-2DE5-47D9-9DB7-235FF6989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143" y="222130"/>
            <a:ext cx="8551653" cy="641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16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17761-1B8C-4F0D-80A7-C6E4736402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3A87B7-1D42-457D-80A4-76EC9EE027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248BF39-0E51-4BD3-BB9B-BDCC76048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64" y="116456"/>
            <a:ext cx="8833449" cy="662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0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E308F-E229-4845-8D78-8558DC2F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491D454D-8F3F-4016-8DAB-122D86F7C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5" y="198431"/>
            <a:ext cx="6693665" cy="298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F9052AE2-492E-402D-B7EE-3A2AEA5D2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8" y="3502323"/>
            <a:ext cx="4385063" cy="315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B4258495-4DCB-48D2-82C3-9F7D7F17F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06" y="3502324"/>
            <a:ext cx="4779034" cy="32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>
            <a:extLst>
              <a:ext uri="{FF2B5EF4-FFF2-40B4-BE49-F238E27FC236}">
                <a16:creationId xmlns:a16="http://schemas.microsoft.com/office/drawing/2014/main" id="{8E08FEAB-1AC9-4D0E-938D-00D7BA1732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>
            <a:extLst>
              <a:ext uri="{FF2B5EF4-FFF2-40B4-BE49-F238E27FC236}">
                <a16:creationId xmlns:a16="http://schemas.microsoft.com/office/drawing/2014/main" id="{5B118C9A-CFCE-4145-8DFA-C8C0E423F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531" y="452718"/>
            <a:ext cx="4422701" cy="331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D99744-20C1-4DD8-ABD2-6E3F313176A7}"/>
              </a:ext>
            </a:extLst>
          </p:cNvPr>
          <p:cNvSpPr txBox="1"/>
          <p:nvPr/>
        </p:nvSpPr>
        <p:spPr>
          <a:xfrm>
            <a:off x="3068731" y="1754207"/>
            <a:ext cx="2813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Ангарск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D23549-ACAB-411D-8BDA-B2364B02C373}"/>
              </a:ext>
            </a:extLst>
          </p:cNvPr>
          <p:cNvSpPr txBox="1"/>
          <p:nvPr/>
        </p:nvSpPr>
        <p:spPr>
          <a:xfrm>
            <a:off x="2570672" y="3502324"/>
            <a:ext cx="252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Братск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098C6-6CAE-4549-953D-D8F37AD36E27}"/>
              </a:ext>
            </a:extLst>
          </p:cNvPr>
          <p:cNvSpPr txBox="1"/>
          <p:nvPr/>
        </p:nvSpPr>
        <p:spPr>
          <a:xfrm>
            <a:off x="5400136" y="3674853"/>
            <a:ext cx="4002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Шелехов</a:t>
            </a:r>
          </a:p>
        </p:txBody>
      </p:sp>
    </p:spTree>
    <p:extLst>
      <p:ext uri="{BB962C8B-B14F-4D97-AF65-F5344CB8AC3E}">
        <p14:creationId xmlns:p14="http://schemas.microsoft.com/office/powerpoint/2010/main" val="400964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35332D79-C1CB-4781-A0D6-C5754522C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46" y="105673"/>
            <a:ext cx="8862204" cy="664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67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B60346B2-6756-4C7D-B20A-466A2A5B0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1" y="342737"/>
            <a:ext cx="9264578" cy="617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0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95</TotalTime>
  <Words>20</Words>
  <Application>Microsoft Office PowerPoint</Application>
  <PresentationFormat>Широкоэкранный</PresentationFormat>
  <Paragraphs>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Ион</vt:lpstr>
      <vt:lpstr>Презентация PowerPoint</vt:lpstr>
      <vt:lpstr>   1682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Денис Мацуев</vt:lpstr>
      <vt:lpstr>Родина моя – Иркутская земля!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2022-10-06T14:47:52Z</dcterms:created>
  <dcterms:modified xsi:type="dcterms:W3CDTF">2022-10-07T16:59:07Z</dcterms:modified>
</cp:coreProperties>
</file>